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90" d="100"/>
          <a:sy n="90" d="100"/>
        </p:scale>
        <p:origin x="89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3B281-7354-9B4C-89CF-9ABBF610D32B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FE140-1A18-434C-800C-5748154A4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3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1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9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95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1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A5727-F842-064A-A960-B6632FED4BC5}" type="datetimeFigureOut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0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microsoft.com/office/2007/relationships/hdphoto" Target="../media/hdphoto7.wdp"/><Relationship Id="rId15" Type="http://schemas.microsoft.com/office/2007/relationships/hdphoto" Target="../media/hdphoto8.wdp"/><Relationship Id="rId16" Type="http://schemas.microsoft.com/office/2007/relationships/hdphoto" Target="../media/hdphoto9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5.png"/><Relationship Id="rId10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" y="0"/>
            <a:ext cx="12190589" cy="6857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5" b="34847" l="34258" r="63245"/>
                    </a14:imgEffect>
                  </a14:imgLayer>
                </a14:imgProps>
              </a:ext>
            </a:extLst>
          </a:blip>
          <a:srcRect l="34822" t="10400" r="38033" b="66400"/>
          <a:stretch/>
        </p:blipFill>
        <p:spPr>
          <a:xfrm>
            <a:off x="1397349" y="4219769"/>
            <a:ext cx="1104970" cy="1240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490298" y="4252007"/>
            <a:ext cx="939383" cy="1376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506" t="8981" r="13968" b="16614"/>
          <a:stretch/>
        </p:blipFill>
        <p:spPr>
          <a:xfrm>
            <a:off x="3349716" y="5696895"/>
            <a:ext cx="1468690" cy="1146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728" l="24769" r="74308"/>
                    </a14:imgEffect>
                  </a14:imgLayer>
                </a14:imgProps>
              </a:ext>
            </a:extLst>
          </a:blip>
          <a:srcRect l="24872" r="25795"/>
          <a:stretch/>
        </p:blipFill>
        <p:spPr>
          <a:xfrm>
            <a:off x="2502319" y="5958750"/>
            <a:ext cx="743801" cy="8512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67" b="90000" l="10000" r="90000"/>
                    </a14:imgEffect>
                  </a14:imgLayer>
                </a14:imgProps>
              </a:ext>
            </a:extLst>
          </a:blip>
          <a:srcRect l="17155" t="-1718" r="25650" b="11874"/>
          <a:stretch/>
        </p:blipFill>
        <p:spPr>
          <a:xfrm>
            <a:off x="1347928" y="5675751"/>
            <a:ext cx="1058326" cy="1181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15" b="34847" l="34258" r="63245"/>
                    </a14:imgEffect>
                  </a14:imgLayer>
                </a14:imgProps>
              </a:ext>
            </a:extLst>
          </a:blip>
          <a:srcRect l="34822" t="10400" r="38033" b="66400"/>
          <a:stretch/>
        </p:blipFill>
        <p:spPr>
          <a:xfrm>
            <a:off x="5957961" y="5541877"/>
            <a:ext cx="1104970" cy="12404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6165675" y="3885438"/>
            <a:ext cx="500302" cy="7331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8348043" y="4059936"/>
            <a:ext cx="638016" cy="9349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118790" y="4670453"/>
            <a:ext cx="254130" cy="3723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11704359" y="4994878"/>
            <a:ext cx="390497" cy="5722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4954650" y="3935543"/>
            <a:ext cx="276774" cy="40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506" t="8981" r="13968" b="16614"/>
          <a:stretch/>
        </p:blipFill>
        <p:spPr>
          <a:xfrm>
            <a:off x="7629800" y="5675751"/>
            <a:ext cx="1155075" cy="90168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0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7" t="26933" r="28756" b="24934"/>
          <a:stretch/>
        </p:blipFill>
        <p:spPr>
          <a:xfrm>
            <a:off x="5367528" y="1856232"/>
            <a:ext cx="2926080" cy="3300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4" t="27733" r="36126" b="25067"/>
          <a:stretch/>
        </p:blipFill>
        <p:spPr>
          <a:xfrm>
            <a:off x="9592056" y="1106424"/>
            <a:ext cx="1920240" cy="3236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5" t="26807" r="27548" b="25325"/>
          <a:stretch/>
        </p:blipFill>
        <p:spPr>
          <a:xfrm>
            <a:off x="-155448" y="621792"/>
            <a:ext cx="3035808" cy="32826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440" r="29720" b="52809"/>
          <a:stretch/>
        </p:blipFill>
        <p:spPr>
          <a:xfrm>
            <a:off x="3264408" y="3437390"/>
            <a:ext cx="1088136" cy="11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15254" y="585788"/>
            <a:ext cx="12490134" cy="3257550"/>
            <a:chOff x="184783" y="0"/>
            <a:chExt cx="12490134" cy="3257550"/>
          </a:xfrm>
        </p:grpSpPr>
        <p:grpSp>
          <p:nvGrpSpPr>
            <p:cNvPr id="6" name="Group 5"/>
            <p:cNvGrpSpPr/>
            <p:nvPr/>
          </p:nvGrpSpPr>
          <p:grpSpPr>
            <a:xfrm>
              <a:off x="184784" y="0"/>
              <a:ext cx="12490133" cy="3257550"/>
              <a:chOff x="184784" y="0"/>
              <a:chExt cx="12490133" cy="325755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84784" y="0"/>
                <a:ext cx="12488228" cy="3257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b="68333"/>
              <a:stretch/>
            </p:blipFill>
            <p:spPr>
              <a:xfrm>
                <a:off x="186690" y="0"/>
                <a:ext cx="5760720" cy="21717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 b="68333"/>
              <a:stretch/>
            </p:blipFill>
            <p:spPr>
              <a:xfrm>
                <a:off x="1153477" y="523875"/>
                <a:ext cx="5760720" cy="21717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b="68333"/>
              <a:stretch/>
            </p:blipFill>
            <p:spPr>
              <a:xfrm>
                <a:off x="186690" y="1085850"/>
                <a:ext cx="5760720" cy="21717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/>
              <a:srcRect b="68333"/>
              <a:stretch/>
            </p:blipFill>
            <p:spPr>
              <a:xfrm>
                <a:off x="5947410" y="0"/>
                <a:ext cx="5760720" cy="21717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 b="68333"/>
              <a:stretch/>
            </p:blipFill>
            <p:spPr>
              <a:xfrm>
                <a:off x="6914197" y="523875"/>
                <a:ext cx="5760720" cy="21717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b="68333"/>
              <a:stretch/>
            </p:blipFill>
            <p:spPr>
              <a:xfrm>
                <a:off x="5947410" y="1085850"/>
                <a:ext cx="5760720" cy="2171700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184783" y="0"/>
              <a:ext cx="12488229" cy="3257550"/>
            </a:xfrm>
            <a:prstGeom prst="rect">
              <a:avLst/>
            </a:prstGeom>
            <a:solidFill>
              <a:schemeClr val="bg1">
                <a:lumMod val="9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345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2017-07-12T03:11:25Z</dcterms:created>
  <dcterms:modified xsi:type="dcterms:W3CDTF">2017-07-12T13:40:34Z</dcterms:modified>
</cp:coreProperties>
</file>